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8" r:id="rId10"/>
    <p:sldId id="266" r:id="rId11"/>
    <p:sldId id="269" r:id="rId12"/>
    <p:sldId id="262" r:id="rId13"/>
    <p:sldId id="267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4505309" y="1577260"/>
            <a:ext cx="4238641" cy="24408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41253-0ED5-6FC8-8EC3-3FCCBB6D3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77"/>
          <a:stretch/>
        </p:blipFill>
        <p:spPr>
          <a:xfrm>
            <a:off x="485775" y="4131398"/>
            <a:ext cx="3724275" cy="2726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3D7A35-1D85-D81A-B714-D00E089295A4}"/>
              </a:ext>
            </a:extLst>
          </p:cNvPr>
          <p:cNvSpPr txBox="1"/>
          <p:nvPr/>
        </p:nvSpPr>
        <p:spPr>
          <a:xfrm>
            <a:off x="372217" y="1129585"/>
            <a:ext cx="3745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b="1" dirty="0"/>
              <a:t>Possible conformations: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Assumptions: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Elasticity (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Solubility (</a:t>
            </a:r>
            <a:r>
              <a:rPr lang="en-US" dirty="0">
                <a:solidFill>
                  <a:schemeClr val="tx2"/>
                </a:solidFill>
              </a:rPr>
              <a:t>solvent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Electrostatics (</a:t>
            </a:r>
            <a:r>
              <a:rPr lang="en-US" dirty="0">
                <a:solidFill>
                  <a:schemeClr val="accent1"/>
                </a:solidFill>
              </a:rPr>
              <a:t>ion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9004153" y="2834820"/>
            <a:ext cx="317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183148"/>
            <a:ext cx="308121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326115" y="1240076"/>
            <a:ext cx="4276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8946" y="1813352"/>
            <a:ext cx="568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2424" y="3927197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611770" y="1176834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92DD-469D-83F6-3C61-C8E2209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a040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</TotalTime>
  <Words>356</Words>
  <Application>Microsoft Office PowerPoint</Application>
  <PresentationFormat>Widescreen</PresentationFormat>
  <Paragraphs>156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PowerPoint Presentation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a040</vt:lpstr>
      <vt:lpstr>Internal Charge</vt:lpstr>
      <vt:lpstr>PowerPoint Presentation</vt:lpstr>
      <vt:lpstr>Protein Coarse-graining</vt:lpstr>
      <vt:lpstr>Application to NFH, pH 2.4</vt:lpstr>
      <vt:lpstr>Cooperative Collapse of the Dilute Phase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65</cp:revision>
  <dcterms:created xsi:type="dcterms:W3CDTF">2022-03-28T18:43:16Z</dcterms:created>
  <dcterms:modified xsi:type="dcterms:W3CDTF">2022-08-11T23:54:01Z</dcterms:modified>
</cp:coreProperties>
</file>